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8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702"/>
  </p:normalViewPr>
  <p:slideViewPr>
    <p:cSldViewPr snapToGrid="0">
      <p:cViewPr varScale="1">
        <p:scale>
          <a:sx n="113" d="100"/>
          <a:sy n="113" d="100"/>
        </p:scale>
        <p:origin x="8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68D5D-9C27-1225-36FF-A4AA0A64F1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E4BBF2-61AE-2CDE-3016-3DA8BB5BFA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0D29CF-DC41-2E26-19A9-8F42EEE64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EDE6-E0D5-4322-B7DE-CBF8AA5CE448}" type="datetimeFigureOut">
              <a:rPr lang="en-US" smtClean="0"/>
              <a:t>12/9/24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4C5468-6FE4-0775-8C62-E7E32DE3D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729CA-CBCF-2444-44EE-B9F1F8010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5E8C1-3878-4A03-8A69-A42F3B1F247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DE2145-3A52-960F-139E-BF34805DC5C2}"/>
              </a:ext>
            </a:extLst>
          </p:cNvPr>
          <p:cNvSpPr/>
          <p:nvPr userDrawn="1"/>
        </p:nvSpPr>
        <p:spPr>
          <a:xfrm>
            <a:off x="381000" y="194733"/>
            <a:ext cx="3352800" cy="125306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580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35DAD-33D8-5FDA-5E52-C44DAF831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12B1A4-B6BB-0B31-47D0-4229B2096A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403F3-D4C3-5082-8901-2B9048D0A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EDE6-E0D5-4322-B7DE-CBF8AA5CE448}" type="datetimeFigureOut">
              <a:rPr lang="en-US" smtClean="0"/>
              <a:t>12/9/24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DCB20A-4707-4E25-E3DA-8DEF24C60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29BA31-E3FB-CB8B-870C-A39038218666}"/>
              </a:ext>
            </a:extLst>
          </p:cNvPr>
          <p:cNvSpPr/>
          <p:nvPr userDrawn="1"/>
        </p:nvSpPr>
        <p:spPr>
          <a:xfrm>
            <a:off x="9113520" y="6176963"/>
            <a:ext cx="2164080" cy="681037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990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B2AA7-D694-FBC2-117A-7E84D9160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5AEF93-7EBD-64CE-A5B0-57579B188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F0CAE-D395-A17A-37BF-1632890E3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EDE6-E0D5-4322-B7DE-CBF8AA5CE448}" type="datetimeFigureOut">
              <a:rPr lang="en-US" smtClean="0"/>
              <a:t>12/9/24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F00499-4DBB-9698-11AE-76434AD1C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AB1CDB-6526-95B8-2C9C-D1AA08007D98}"/>
              </a:ext>
            </a:extLst>
          </p:cNvPr>
          <p:cNvSpPr/>
          <p:nvPr userDrawn="1"/>
        </p:nvSpPr>
        <p:spPr>
          <a:xfrm>
            <a:off x="9183370" y="6122988"/>
            <a:ext cx="2164080" cy="681037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690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D00D6-0EBC-6EDC-B2E4-7B56C8FC6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A2103-953A-9F73-E407-101DEC4198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CEE08E-295D-6240-8161-047A9D1968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A3A09-58C3-CB9F-F7FC-2D3EC0C00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EDE6-E0D5-4322-B7DE-CBF8AA5CE448}" type="datetimeFigureOut">
              <a:rPr lang="en-US" smtClean="0"/>
              <a:t>12/9/24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37E013-FE6D-205E-A502-6266A6064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D5876A-B273-AB4F-C3E5-D5FCD8801309}"/>
              </a:ext>
            </a:extLst>
          </p:cNvPr>
          <p:cNvSpPr/>
          <p:nvPr userDrawn="1"/>
        </p:nvSpPr>
        <p:spPr>
          <a:xfrm>
            <a:off x="9113520" y="6176963"/>
            <a:ext cx="2164080" cy="681037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333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937B6-7ACA-DB4E-2404-1F50845A0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C9537C-A3E9-A72D-9BD3-9A1A66EB9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6084A6-98B4-0D08-CDEC-7235D1EB79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49C993-7E79-EBFC-7BC9-E5D9198494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EE7984-4FE9-ADB4-DC67-CF8028DBA5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8A2B62-5850-A5C4-53C3-293C5B898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EDE6-E0D5-4322-B7DE-CBF8AA5CE448}" type="datetimeFigureOut">
              <a:rPr lang="en-US" smtClean="0"/>
              <a:t>12/9/24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35C690-508A-9E5D-B767-E2827DAF0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F391E5-AD7D-67D1-AEFD-25B1712D4853}"/>
              </a:ext>
            </a:extLst>
          </p:cNvPr>
          <p:cNvSpPr/>
          <p:nvPr userDrawn="1"/>
        </p:nvSpPr>
        <p:spPr>
          <a:xfrm>
            <a:off x="9113520" y="6176963"/>
            <a:ext cx="2164080" cy="681037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259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D1E49-E08B-F435-FDD8-E8675987A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3384B1-A434-583F-F635-58C58EF001A2}"/>
              </a:ext>
            </a:extLst>
          </p:cNvPr>
          <p:cNvSpPr/>
          <p:nvPr userDrawn="1"/>
        </p:nvSpPr>
        <p:spPr>
          <a:xfrm>
            <a:off x="9189720" y="6152356"/>
            <a:ext cx="2164080" cy="681037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253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B3A1001-1BE2-2C53-30D9-89364D485406}"/>
              </a:ext>
            </a:extLst>
          </p:cNvPr>
          <p:cNvSpPr/>
          <p:nvPr userDrawn="1"/>
        </p:nvSpPr>
        <p:spPr>
          <a:xfrm>
            <a:off x="9011920" y="6055043"/>
            <a:ext cx="2164080" cy="681037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224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DC6D1-F54E-9FA5-C60B-4B2302ACC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3E6297-15C8-4D50-694C-066045489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8F2E0C-731A-1981-363D-27E8546F08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CEE852-F48D-4E7F-86A2-199A8B5F9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EDE6-E0D5-4322-B7DE-CBF8AA5CE448}" type="datetimeFigureOut">
              <a:rPr lang="en-US" smtClean="0"/>
              <a:t>12/9/24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831E22-B2A3-CDD6-DF99-029560F97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C69C88-D663-24E3-52AF-D7F48CEF2136}"/>
              </a:ext>
            </a:extLst>
          </p:cNvPr>
          <p:cNvSpPr/>
          <p:nvPr userDrawn="1"/>
        </p:nvSpPr>
        <p:spPr>
          <a:xfrm>
            <a:off x="9113520" y="6176963"/>
            <a:ext cx="2164080" cy="681037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915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CF6AD-24B3-4767-43D6-7C4A06FC8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741605-4CA8-AF6C-B618-0B222F8B8F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279D1C-D7C3-E739-06FF-4465691817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B4F3AF-CB5B-7AAE-3F9C-AE53A859C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EDE6-E0D5-4322-B7DE-CBF8AA5CE448}" type="datetimeFigureOut">
              <a:rPr lang="en-US" smtClean="0"/>
              <a:t>12/9/24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443D68-7B63-AE9A-F77C-E14FF1BC0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A733F3-34B5-B534-B5A9-0330623B1A7B}"/>
              </a:ext>
            </a:extLst>
          </p:cNvPr>
          <p:cNvSpPr/>
          <p:nvPr userDrawn="1"/>
        </p:nvSpPr>
        <p:spPr>
          <a:xfrm>
            <a:off x="9113520" y="6176963"/>
            <a:ext cx="2164080" cy="681037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442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F1EB2-64B0-1EE7-761A-04BD7CD27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A25755-45D0-DD14-72B8-23D58A90B4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C5D0F-7855-0A72-2934-88A7AD306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EDE6-E0D5-4322-B7DE-CBF8AA5CE448}" type="datetimeFigureOut">
              <a:rPr lang="en-US" smtClean="0"/>
              <a:t>12/9/24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262F8-CC19-335E-4B5C-A2709961C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AFD90B-8AE7-5152-FD5D-965BEDD14FA1}"/>
              </a:ext>
            </a:extLst>
          </p:cNvPr>
          <p:cNvSpPr/>
          <p:nvPr userDrawn="1"/>
        </p:nvSpPr>
        <p:spPr>
          <a:xfrm>
            <a:off x="9113520" y="6176963"/>
            <a:ext cx="2164080" cy="681037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615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977C9F-8D0E-C297-4F16-41E2E406F7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6F1FDF-FCE6-E786-24D4-4F20CCB454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DCE310-BBC4-D9A3-D0D9-B6E38ACBA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EDE6-E0D5-4322-B7DE-CBF8AA5CE448}" type="datetimeFigureOut">
              <a:rPr lang="en-US" smtClean="0"/>
              <a:t>12/9/24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57F4D-A236-AB29-0BD6-8EB2CB5D2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189FFE-753A-2287-437F-C22758E82093}"/>
              </a:ext>
            </a:extLst>
          </p:cNvPr>
          <p:cNvSpPr/>
          <p:nvPr userDrawn="1"/>
        </p:nvSpPr>
        <p:spPr>
          <a:xfrm>
            <a:off x="9113520" y="6176963"/>
            <a:ext cx="2164080" cy="681037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312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00D043-6D45-A0DB-00AD-1BFF4C81B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DDDF6E-0FA5-32C9-A0FA-D1E195A407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3A60E1-BBD3-FB66-1E49-F46052B0B2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81EDE6-E0D5-4322-B7DE-CBF8AA5CE448}" type="datetimeFigureOut">
              <a:rPr lang="en-US" smtClean="0"/>
              <a:t>12/9/24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47E44-655D-D783-245A-4F608686E4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982A2C-B9A4-12FE-4486-8DC3279140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75E8C1-3878-4A03-8A69-A42F3B1F24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6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D3E92-36DD-34B1-6BCD-8B2F5ED3DA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{insert title}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C87832-774D-319F-39EE-0C60638838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{insert  authors}</a:t>
            </a:r>
          </a:p>
          <a:p>
            <a:r>
              <a:rPr lang="en-US" dirty="0">
                <a:solidFill>
                  <a:schemeClr val="bg1"/>
                </a:solidFill>
              </a:rPr>
              <a:t>{</a:t>
            </a:r>
            <a:r>
              <a:rPr lang="en-US">
                <a:solidFill>
                  <a:schemeClr val="bg1"/>
                </a:solidFill>
              </a:rPr>
              <a:t>insert  affiliations</a:t>
            </a:r>
            <a:r>
              <a:rPr lang="en-US" dirty="0">
                <a:solidFill>
                  <a:schemeClr val="bg1"/>
                </a:solidFill>
              </a:rPr>
              <a:t>}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604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A69F7-FCCD-445F-7FE9-8B89F91B8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Disclosures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4AA87-F330-1F6C-D37C-93629C0D2F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{insert content}</a:t>
            </a:r>
          </a:p>
        </p:txBody>
      </p:sp>
    </p:spTree>
    <p:extLst>
      <p:ext uri="{BB962C8B-B14F-4D97-AF65-F5344CB8AC3E}">
        <p14:creationId xmlns:p14="http://schemas.microsoft.com/office/powerpoint/2010/main" val="1906884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74BB3-9A37-9EBE-B284-FAF332D85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9F2653D-D94B-AB04-BA1A-E86E03A6F28D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>
                <a:solidFill>
                  <a:schemeClr val="bg1"/>
                </a:solidFill>
              </a:rPr>
              <a:t>{insert content}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026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74BB3-9A37-9EBE-B284-FAF332D85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Case History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(Methods when applicable)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C4238-3719-C44E-463D-E7D130F81938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bg1"/>
                </a:solidFill>
              </a:rPr>
              <a:t>{insert content}</a:t>
            </a:r>
          </a:p>
        </p:txBody>
      </p:sp>
    </p:spTree>
    <p:extLst>
      <p:ext uri="{BB962C8B-B14F-4D97-AF65-F5344CB8AC3E}">
        <p14:creationId xmlns:p14="http://schemas.microsoft.com/office/powerpoint/2010/main" val="2811999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74BB3-9A37-9EBE-B284-FAF332D85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Case History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(Results when applicable)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EBC37-3EDC-82DB-BE51-92984DC237DA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>
                <a:solidFill>
                  <a:schemeClr val="bg1"/>
                </a:solidFill>
              </a:rPr>
              <a:t>{insert content}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576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74BB3-9A37-9EBE-B284-FAF332D85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55FC6-62F6-33C1-B408-D33B63C6B309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>
                <a:solidFill>
                  <a:schemeClr val="bg1"/>
                </a:solidFill>
              </a:rPr>
              <a:t>{insert content}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495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74BB3-9A37-9EBE-B284-FAF332D85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BC595-1C6A-AA14-7F91-204BED4BB508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>
                <a:solidFill>
                  <a:schemeClr val="bg1"/>
                </a:solidFill>
              </a:rPr>
              <a:t>{insert content}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94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56</Words>
  <Application>Microsoft Macintosh PowerPoint</Application>
  <PresentationFormat>Widescreen</PresentationFormat>
  <Paragraphs>15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{insert title}</vt:lpstr>
      <vt:lpstr>Disclosures</vt:lpstr>
      <vt:lpstr>Introduction</vt:lpstr>
      <vt:lpstr>Case History  (Methods when applicable)</vt:lpstr>
      <vt:lpstr>Case History  (Results when applicable)</vt:lpstr>
      <vt:lpstr>Discussion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Gwen Travis</dc:creator>
  <cp:lastModifiedBy>LUBDHA SHAH</cp:lastModifiedBy>
  <cp:revision>4</cp:revision>
  <dcterms:created xsi:type="dcterms:W3CDTF">2024-08-27T19:54:58Z</dcterms:created>
  <dcterms:modified xsi:type="dcterms:W3CDTF">2024-12-09T22:35:20Z</dcterms:modified>
</cp:coreProperties>
</file>